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5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9A77C2-D04C-C245-E6B4-294ACD341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67A5D4-466A-790E-3E6A-B493BCEC3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ECD6D1-07FA-AECE-852C-6A0AF5559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23E50F-0628-BFFD-21F4-FC8DCD5D3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9373E6-6E3C-2A93-ADD9-637326255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6A0AA-A481-C2C8-1C0F-084B8B9F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62BA04-F38B-E658-6C85-62E3E4BAD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E238A8-A724-9A96-5FFD-89D4ED62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C01E6E-2774-2917-5402-F992B3A57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94B5D6-4984-5450-2107-0E6F6C35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541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FF97414-BF38-6F2B-333B-F19AC8788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F844F2-8D7B-4160-8C33-40626E151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171277-A76C-789A-D031-64A9EC56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EA4DBA-6D91-DCB8-8E5F-196785D5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86D296-B049-5226-C6E2-84A6D01B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66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825C2-156B-F293-F08D-814649B4B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08257B-73EA-8400-0CB5-587D15150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1CFA7C-93B3-F527-78EF-750FAA80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EC18E3-E914-AD89-AF0B-AC29D89A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07A546-13E7-3A0A-2FDC-30308D80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260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C67E06-C47D-8604-7C5F-B3699ABC5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8B301D-ADFB-1B1B-416F-B65C9F4C3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ADACC1-97AE-95F5-288E-34479114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C1C008-7344-65F9-D8B3-C4568817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79513B-C9D7-14F2-2527-AFD6AE7B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34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FECCD-7B60-B5FB-7427-90004806F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317186-FAA4-7249-472A-CB4D8D08D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71A26A-E811-B333-8C7C-13B0AE39B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463668-34D4-CF94-8735-C202FD4DC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3ED9372-E5AF-8BFD-B022-A4AB49D9C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CB4DD5-8F42-E09E-56C7-60520327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92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AA219-2E93-6688-0AD9-65F3980EC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AF642A-6D71-78B6-37E1-3A649DB57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E731DF-4407-32D8-2894-835E67BB6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A79ADA1-3E70-5245-CEF7-79F71AFC9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212CA50-4A15-F4B9-5CC3-1D91375FFA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91C7B6C-DA69-AAD2-2AAE-CC518C7C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E3BE82C-2BD5-C974-5BE5-3481D2B4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6178640-A2B5-09FA-B991-33DAE6F55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42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01EE8-7297-56A7-8644-8AA31866A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99C0DBE-7C79-25E5-7123-67E0FC177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D91705B-028E-0E5B-4CBA-D3E36D573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D801AB-AA9B-9C57-67E0-ACFD814C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32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2F1F27A-078C-2C33-1A84-6932011E5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07D62CC-D509-DDAC-026B-AC6E7980B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2872B86-1C4E-6A40-C783-806F2C91D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87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30956-A974-F57B-484D-C87E7C3CD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91E186-7E22-C93A-FAC7-F88F3F76D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2F3C46-B71D-1B03-B0A7-C44F04DEE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8EB7446-903F-FF9E-CC56-0DC6E18A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BD21BC-6898-72FE-5D26-FDC751D2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CB56FB-79B9-4D47-F57B-B9315442C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67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798E06-D437-DA5C-B8F9-33352A46D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3432ECA-662E-B61E-E439-77A61F773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E15F3BA-01FC-AC34-1ACB-272CCCFCE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6257DB-37FA-3841-A604-CD833C14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08AB96-CFA7-3121-70FE-FAF58D6D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7C15279-0902-0236-A24D-B52AA64C5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07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E241042-0CBB-1A12-8BAB-51B806FC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B09D15-A207-186A-4E47-96C4F3AF1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4A5BC1-B0B0-08D0-DB0B-6016CB4A9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CC08-D1F1-4C01-948F-5FD2E46EECA0}" type="datetimeFigureOut">
              <a:rPr lang="nl-NL" smtClean="0"/>
              <a:t>25-1-2023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A6329E-D36B-3CA7-C050-CEC6AEC60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07EF6A-C585-FBE7-1BC4-4E598CC82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10ED5-3EA8-4BAD-95D6-E385509DD8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43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29FC9-03E6-AD73-C46D-E255A82CF4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1.2 Lengte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7A6BBD-596C-6271-EDB1-FB5F22ACBA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aantal sommen</a:t>
            </a:r>
          </a:p>
        </p:txBody>
      </p:sp>
    </p:spTree>
    <p:extLst>
      <p:ext uri="{BB962C8B-B14F-4D97-AF65-F5344CB8AC3E}">
        <p14:creationId xmlns:p14="http://schemas.microsoft.com/office/powerpoint/2010/main" val="270507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A4678-DB1B-0D3F-655E-C1C295680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304967"/>
            <a:ext cx="882316" cy="537243"/>
          </a:xfrm>
        </p:spPr>
        <p:txBody>
          <a:bodyPr>
            <a:normAutofit fontScale="90000"/>
          </a:bodyPr>
          <a:lstStyle/>
          <a:p>
            <a:r>
              <a:rPr lang="nl-NL" dirty="0"/>
              <a:t>11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5D81824-9156-0837-AC94-07095F499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79" y="1330742"/>
            <a:ext cx="6901358" cy="219451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B21B0B9-A7A0-F7F5-DD69-890D3F7C8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307" y="573588"/>
            <a:ext cx="5205914" cy="2611663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15981A65-44F5-FA8E-0DEA-BF8726D19330}"/>
              </a:ext>
            </a:extLst>
          </p:cNvPr>
          <p:cNvSpPr txBox="1"/>
          <p:nvPr/>
        </p:nvSpPr>
        <p:spPr>
          <a:xfrm>
            <a:off x="603585" y="3434496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0,2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6BFF176-5AD9-2B5C-2186-AEAD7AE391AC}"/>
              </a:ext>
            </a:extLst>
          </p:cNvPr>
          <p:cNvSpPr txBox="1"/>
          <p:nvPr/>
        </p:nvSpPr>
        <p:spPr>
          <a:xfrm>
            <a:off x="1227222" y="3423504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km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12D83D0-937E-30E3-B5E3-09A6F7E8C9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079" y="4282407"/>
            <a:ext cx="7419975" cy="2066925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F29D00DC-8271-7A2D-E939-CF92446BB81F}"/>
              </a:ext>
            </a:extLst>
          </p:cNvPr>
          <p:cNvSpPr txBox="1"/>
          <p:nvPr/>
        </p:nvSpPr>
        <p:spPr>
          <a:xfrm>
            <a:off x="1931070" y="3412512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=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E36F0F2-7535-C9D3-ACCB-AABF064118F2}"/>
              </a:ext>
            </a:extLst>
          </p:cNvPr>
          <p:cNvSpPr txBox="1"/>
          <p:nvPr/>
        </p:nvSpPr>
        <p:spPr>
          <a:xfrm>
            <a:off x="3055642" y="3411473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m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FA69C5A-E714-A2E5-5563-1CED90C6C7F4}"/>
              </a:ext>
            </a:extLst>
          </p:cNvPr>
          <p:cNvSpPr txBox="1"/>
          <p:nvPr/>
        </p:nvSpPr>
        <p:spPr>
          <a:xfrm>
            <a:off x="2300850" y="3397362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200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208FBF1-273D-3DD1-A587-EB005B1C0F51}"/>
              </a:ext>
            </a:extLst>
          </p:cNvPr>
          <p:cNvSpPr txBox="1"/>
          <p:nvPr/>
        </p:nvSpPr>
        <p:spPr>
          <a:xfrm>
            <a:off x="3276065" y="1332822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200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8501CD2-EE4B-7D80-94BD-CF46E87DAC18}"/>
              </a:ext>
            </a:extLst>
          </p:cNvPr>
          <p:cNvSpPr txBox="1"/>
          <p:nvPr/>
        </p:nvSpPr>
        <p:spPr>
          <a:xfrm>
            <a:off x="7951681" y="3672750"/>
            <a:ext cx="1517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13 km =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35A3F4F-2C17-9D9F-CA0D-A92D16CC0A15}"/>
              </a:ext>
            </a:extLst>
          </p:cNvPr>
          <p:cNvSpPr txBox="1"/>
          <p:nvPr/>
        </p:nvSpPr>
        <p:spPr>
          <a:xfrm>
            <a:off x="9979096" y="3697632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hm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5573BE3-35E4-1BEC-7C8D-8DC5EB018EF2}"/>
              </a:ext>
            </a:extLst>
          </p:cNvPr>
          <p:cNvSpPr txBox="1"/>
          <p:nvPr/>
        </p:nvSpPr>
        <p:spPr>
          <a:xfrm>
            <a:off x="9296149" y="3672749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130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AE964F7-D7AE-5E84-41AC-CAC51EFB0C84}"/>
              </a:ext>
            </a:extLst>
          </p:cNvPr>
          <p:cNvSpPr txBox="1"/>
          <p:nvPr/>
        </p:nvSpPr>
        <p:spPr>
          <a:xfrm>
            <a:off x="747963" y="2600476"/>
            <a:ext cx="86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130</a:t>
            </a:r>
          </a:p>
        </p:txBody>
      </p:sp>
    </p:spTree>
    <p:extLst>
      <p:ext uri="{BB962C8B-B14F-4D97-AF65-F5344CB8AC3E}">
        <p14:creationId xmlns:p14="http://schemas.microsoft.com/office/powerpoint/2010/main" val="322541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EA324CD-984A-3173-8BAD-047C6A1B9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304967"/>
            <a:ext cx="882316" cy="537243"/>
          </a:xfrm>
        </p:spPr>
        <p:txBody>
          <a:bodyPr>
            <a:normAutofit fontScale="90000"/>
          </a:bodyPr>
          <a:lstStyle/>
          <a:p>
            <a:r>
              <a:rPr lang="nl-NL" dirty="0"/>
              <a:t>12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217E7C5-44F2-1C3F-2A64-B96D9237F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84" y="1230297"/>
            <a:ext cx="5533602" cy="169045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33C83D0-8D69-136E-70C4-14577BF0A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564" y="842210"/>
            <a:ext cx="4812252" cy="3291399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4D62834D-5C35-4A9C-A54C-EE33F3C84255}"/>
              </a:ext>
            </a:extLst>
          </p:cNvPr>
          <p:cNvSpPr txBox="1"/>
          <p:nvPr/>
        </p:nvSpPr>
        <p:spPr>
          <a:xfrm>
            <a:off x="597042" y="2942405"/>
            <a:ext cx="2075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300 cm = 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6D27C5DC-F00C-52DA-BC2F-F1659BF38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822" y="4975031"/>
            <a:ext cx="5616859" cy="1564645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31033326-217A-12DB-F001-2F92B589F529}"/>
              </a:ext>
            </a:extLst>
          </p:cNvPr>
          <p:cNvSpPr txBox="1"/>
          <p:nvPr/>
        </p:nvSpPr>
        <p:spPr>
          <a:xfrm>
            <a:off x="2592934" y="2920753"/>
            <a:ext cx="63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m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CE3D149-5378-9EED-772A-A72025DF66CB}"/>
              </a:ext>
            </a:extLst>
          </p:cNvPr>
          <p:cNvSpPr txBox="1"/>
          <p:nvPr/>
        </p:nvSpPr>
        <p:spPr>
          <a:xfrm>
            <a:off x="2273989" y="2931850"/>
            <a:ext cx="63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3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FF31F75-DC7F-F029-29B0-B3E7900C4140}"/>
              </a:ext>
            </a:extLst>
          </p:cNvPr>
          <p:cNvSpPr txBox="1"/>
          <p:nvPr/>
        </p:nvSpPr>
        <p:spPr>
          <a:xfrm>
            <a:off x="618954" y="3655504"/>
            <a:ext cx="165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44 mm = 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C3F72203-1EBD-6873-BE13-332E39836FF6}"/>
              </a:ext>
            </a:extLst>
          </p:cNvPr>
          <p:cNvSpPr txBox="1"/>
          <p:nvPr/>
        </p:nvSpPr>
        <p:spPr>
          <a:xfrm>
            <a:off x="4903259" y="1317593"/>
            <a:ext cx="63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3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819CA16-F101-73E9-B567-A8F7B8335F54}"/>
              </a:ext>
            </a:extLst>
          </p:cNvPr>
          <p:cNvSpPr txBox="1"/>
          <p:nvPr/>
        </p:nvSpPr>
        <p:spPr>
          <a:xfrm>
            <a:off x="2841863" y="3644860"/>
            <a:ext cx="844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cm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946FB47-F59D-3F44-80D1-7400637587F8}"/>
              </a:ext>
            </a:extLst>
          </p:cNvPr>
          <p:cNvSpPr txBox="1"/>
          <p:nvPr/>
        </p:nvSpPr>
        <p:spPr>
          <a:xfrm>
            <a:off x="2229613" y="3616061"/>
            <a:ext cx="844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4,4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80DD48A-B358-197B-D419-01E426C42E6E}"/>
              </a:ext>
            </a:extLst>
          </p:cNvPr>
          <p:cNvSpPr txBox="1"/>
          <p:nvPr/>
        </p:nvSpPr>
        <p:spPr>
          <a:xfrm>
            <a:off x="4898778" y="2091788"/>
            <a:ext cx="844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4,4</a:t>
            </a:r>
          </a:p>
        </p:txBody>
      </p:sp>
    </p:spTree>
    <p:extLst>
      <p:ext uri="{BB962C8B-B14F-4D97-AF65-F5344CB8AC3E}">
        <p14:creationId xmlns:p14="http://schemas.microsoft.com/office/powerpoint/2010/main" val="141672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DD856D0-5BE8-50F3-9579-0C346F2F9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5" y="1369934"/>
            <a:ext cx="5042795" cy="3361863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3B87150F-88D1-AEBB-A483-50482B002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304967"/>
            <a:ext cx="882316" cy="537243"/>
          </a:xfrm>
        </p:spPr>
        <p:txBody>
          <a:bodyPr>
            <a:normAutofit fontScale="90000"/>
          </a:bodyPr>
          <a:lstStyle/>
          <a:p>
            <a:r>
              <a:rPr lang="nl-NL" dirty="0"/>
              <a:t>13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BCDBFBA-F970-B12E-9D05-80436D70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496" y="671974"/>
            <a:ext cx="4495800" cy="393382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6B877CAA-1B0C-E1B1-D46B-A1EEFB77E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05" y="4895132"/>
            <a:ext cx="5616859" cy="1564645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E75C3FC5-1AB3-2CE0-418A-02D2260BB7A1}"/>
              </a:ext>
            </a:extLst>
          </p:cNvPr>
          <p:cNvSpPr txBox="1"/>
          <p:nvPr/>
        </p:nvSpPr>
        <p:spPr>
          <a:xfrm>
            <a:off x="541207" y="2054111"/>
            <a:ext cx="63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☻</a:t>
            </a:r>
          </a:p>
        </p:txBody>
      </p:sp>
    </p:spTree>
    <p:extLst>
      <p:ext uri="{BB962C8B-B14F-4D97-AF65-F5344CB8AC3E}">
        <p14:creationId xmlns:p14="http://schemas.microsoft.com/office/powerpoint/2010/main" val="271990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29FC9-03E6-AD73-C46D-E255A82CF4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1.3 Gewicht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7A6BBD-596C-6271-EDB1-FB5F22ACBA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aantal sommen</a:t>
            </a:r>
          </a:p>
        </p:txBody>
      </p:sp>
    </p:spTree>
    <p:extLst>
      <p:ext uri="{BB962C8B-B14F-4D97-AF65-F5344CB8AC3E}">
        <p14:creationId xmlns:p14="http://schemas.microsoft.com/office/powerpoint/2010/main" val="353469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56C1CD4-3806-1D4A-32ED-7D9093D14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780" y="1645410"/>
            <a:ext cx="7220181" cy="1326463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1E2EA6F7-5CEA-2378-15DF-F4B09BA10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" y="304967"/>
            <a:ext cx="882316" cy="537243"/>
          </a:xfrm>
        </p:spPr>
        <p:txBody>
          <a:bodyPr>
            <a:normAutofit fontScale="90000"/>
          </a:bodyPr>
          <a:lstStyle/>
          <a:p>
            <a:r>
              <a:rPr lang="nl-NL" dirty="0"/>
              <a:t>11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2314CEC-E484-9EB2-7DF7-41FAF151C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7121" y="544497"/>
            <a:ext cx="4486465" cy="526025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B1D79DA-651C-B911-A9D9-F280F7090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47" y="5102855"/>
            <a:ext cx="4795842" cy="140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al 8">
            <a:extLst>
              <a:ext uri="{FF2B5EF4-FFF2-40B4-BE49-F238E27FC236}">
                <a16:creationId xmlns:a16="http://schemas.microsoft.com/office/drawing/2014/main" id="{D8D46CFE-E115-51D6-399E-3174156999A2}"/>
              </a:ext>
            </a:extLst>
          </p:cNvPr>
          <p:cNvSpPr/>
          <p:nvPr/>
        </p:nvSpPr>
        <p:spPr>
          <a:xfrm>
            <a:off x="9320353" y="399495"/>
            <a:ext cx="2574868" cy="8345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279D9CA-404A-E89F-1BF6-AB8109E79DBC}"/>
              </a:ext>
            </a:extLst>
          </p:cNvPr>
          <p:cNvSpPr/>
          <p:nvPr/>
        </p:nvSpPr>
        <p:spPr>
          <a:xfrm>
            <a:off x="9320353" y="4970246"/>
            <a:ext cx="2574868" cy="8345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519550C-6F02-408B-342A-F0DBE75E6A8E}"/>
              </a:ext>
            </a:extLst>
          </p:cNvPr>
          <p:cNvSpPr txBox="1"/>
          <p:nvPr/>
        </p:nvSpPr>
        <p:spPr>
          <a:xfrm>
            <a:off x="805361" y="2882234"/>
            <a:ext cx="2476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12 800 mg =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62132E8-4050-6095-B917-BA9C38B7E32B}"/>
              </a:ext>
            </a:extLst>
          </p:cNvPr>
          <p:cNvSpPr txBox="1"/>
          <p:nvPr/>
        </p:nvSpPr>
        <p:spPr>
          <a:xfrm>
            <a:off x="3878381" y="2844225"/>
            <a:ext cx="558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g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4B6646B-C412-AF38-2C53-223D89175D04}"/>
              </a:ext>
            </a:extLst>
          </p:cNvPr>
          <p:cNvSpPr txBox="1"/>
          <p:nvPr/>
        </p:nvSpPr>
        <p:spPr>
          <a:xfrm>
            <a:off x="2978103" y="2865872"/>
            <a:ext cx="936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12,8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85A07AA-0B52-D671-807F-BC1C0EBB9D5B}"/>
              </a:ext>
            </a:extLst>
          </p:cNvPr>
          <p:cNvSpPr txBox="1"/>
          <p:nvPr/>
        </p:nvSpPr>
        <p:spPr>
          <a:xfrm>
            <a:off x="5353267" y="2882233"/>
            <a:ext cx="9369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12,8</a:t>
            </a:r>
          </a:p>
          <a:p>
            <a:r>
              <a:rPr lang="nl-NL" sz="3200" dirty="0"/>
              <a:t>12,8</a:t>
            </a:r>
          </a:p>
          <a:p>
            <a:r>
              <a:rPr lang="nl-NL" sz="3200" dirty="0"/>
              <a:t>15,4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BF011913-6143-B759-2096-B5579B0C8AB1}"/>
              </a:ext>
            </a:extLst>
          </p:cNvPr>
          <p:cNvCxnSpPr/>
          <p:nvPr/>
        </p:nvCxnSpPr>
        <p:spPr>
          <a:xfrm>
            <a:off x="4607511" y="4451893"/>
            <a:ext cx="17932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1D0C97A6-3356-BB30-5FAF-D745FA433BDE}"/>
              </a:ext>
            </a:extLst>
          </p:cNvPr>
          <p:cNvSpPr txBox="1"/>
          <p:nvPr/>
        </p:nvSpPr>
        <p:spPr>
          <a:xfrm>
            <a:off x="5878110" y="4421630"/>
            <a:ext cx="510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C5D9BA7-B22F-1DA8-BFB0-875400D6CBAE}"/>
              </a:ext>
            </a:extLst>
          </p:cNvPr>
          <p:cNvSpPr txBox="1"/>
          <p:nvPr/>
        </p:nvSpPr>
        <p:spPr>
          <a:xfrm>
            <a:off x="5549369" y="2551837"/>
            <a:ext cx="510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2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6E77191-1D96-2FCA-A122-2A063C8F6DCF}"/>
              </a:ext>
            </a:extLst>
          </p:cNvPr>
          <p:cNvSpPr txBox="1"/>
          <p:nvPr/>
        </p:nvSpPr>
        <p:spPr>
          <a:xfrm>
            <a:off x="5573310" y="4436761"/>
            <a:ext cx="510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1,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5C4C41C-CD4F-154A-0020-AB98FCD69BBD}"/>
              </a:ext>
            </a:extLst>
          </p:cNvPr>
          <p:cNvSpPr txBox="1"/>
          <p:nvPr/>
        </p:nvSpPr>
        <p:spPr>
          <a:xfrm>
            <a:off x="5337639" y="2533820"/>
            <a:ext cx="510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CF96A2B-72AC-E0E1-CFFC-62ED7361FAC7}"/>
              </a:ext>
            </a:extLst>
          </p:cNvPr>
          <p:cNvSpPr txBox="1"/>
          <p:nvPr/>
        </p:nvSpPr>
        <p:spPr>
          <a:xfrm>
            <a:off x="5343615" y="4451893"/>
            <a:ext cx="510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16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C59D8DC9-6556-84F7-D109-86D96028674E}"/>
              </a:ext>
            </a:extLst>
          </p:cNvPr>
          <p:cNvSpPr txBox="1">
            <a:spLocks/>
          </p:cNvSpPr>
          <p:nvPr/>
        </p:nvSpPr>
        <p:spPr>
          <a:xfrm>
            <a:off x="296779" y="304967"/>
            <a:ext cx="882316" cy="537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12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AF224A7-757D-689D-BF4C-489A76ACA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14" y="1143887"/>
            <a:ext cx="4748626" cy="1193122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495E4D0E-A3DA-B734-7CB4-891BFF496FBB}"/>
              </a:ext>
            </a:extLst>
          </p:cNvPr>
          <p:cNvCxnSpPr/>
          <p:nvPr/>
        </p:nvCxnSpPr>
        <p:spPr>
          <a:xfrm>
            <a:off x="1793289" y="3124940"/>
            <a:ext cx="0" cy="2104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B0DC28E5-4950-54B9-01FA-012E765949F8}"/>
              </a:ext>
            </a:extLst>
          </p:cNvPr>
          <p:cNvCxnSpPr>
            <a:cxnSpLocks/>
          </p:cNvCxnSpPr>
          <p:nvPr/>
        </p:nvCxnSpPr>
        <p:spPr>
          <a:xfrm flipH="1">
            <a:off x="896644" y="4182862"/>
            <a:ext cx="20152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B6DE362C-D108-BFC7-6B19-E63040E86215}"/>
              </a:ext>
            </a:extLst>
          </p:cNvPr>
          <p:cNvSpPr txBox="1"/>
          <p:nvPr/>
        </p:nvSpPr>
        <p:spPr>
          <a:xfrm>
            <a:off x="967310" y="3426617"/>
            <a:ext cx="936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1lt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1B4AFFD-92B2-B684-779D-3528974083DA}"/>
              </a:ext>
            </a:extLst>
          </p:cNvPr>
          <p:cNvSpPr txBox="1"/>
          <p:nvPr/>
        </p:nvSpPr>
        <p:spPr>
          <a:xfrm>
            <a:off x="382306" y="4379488"/>
            <a:ext cx="1521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1,03 kg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4341CBF-CADD-AFFD-059F-4A869F12C3E1}"/>
              </a:ext>
            </a:extLst>
          </p:cNvPr>
          <p:cNvSpPr txBox="1"/>
          <p:nvPr/>
        </p:nvSpPr>
        <p:spPr>
          <a:xfrm>
            <a:off x="1884108" y="4379488"/>
            <a:ext cx="1516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100 kg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71BD4CD-06A5-11C3-5435-7762D5807F39}"/>
              </a:ext>
            </a:extLst>
          </p:cNvPr>
          <p:cNvSpPr txBox="1"/>
          <p:nvPr/>
        </p:nvSpPr>
        <p:spPr>
          <a:xfrm>
            <a:off x="1995077" y="3401462"/>
            <a:ext cx="2949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97,087… = 97 </a:t>
            </a:r>
            <a:r>
              <a:rPr lang="nl-NL" sz="3200" dirty="0" err="1"/>
              <a:t>lt</a:t>
            </a:r>
            <a:endParaRPr lang="nl-NL" sz="3200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96F0CEA-067C-1662-D7C7-261887856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261" y="1143887"/>
            <a:ext cx="5542054" cy="791722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B4C280A-B6B1-DE28-6631-72A7872CCB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261" y="1935609"/>
            <a:ext cx="4133850" cy="666750"/>
          </a:xfrm>
          <a:prstGeom prst="rect">
            <a:avLst/>
          </a:prstGeom>
        </p:spPr>
      </p:pic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8130F477-F112-EB0F-76B5-EEC3EDEC1B49}"/>
              </a:ext>
            </a:extLst>
          </p:cNvPr>
          <p:cNvCxnSpPr/>
          <p:nvPr/>
        </p:nvCxnSpPr>
        <p:spPr>
          <a:xfrm>
            <a:off x="7800421" y="3232951"/>
            <a:ext cx="0" cy="2104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0DCAF2E9-34DB-8792-D24E-45FF93EFD657}"/>
              </a:ext>
            </a:extLst>
          </p:cNvPr>
          <p:cNvCxnSpPr>
            <a:cxnSpLocks/>
          </p:cNvCxnSpPr>
          <p:nvPr/>
        </p:nvCxnSpPr>
        <p:spPr>
          <a:xfrm flipH="1">
            <a:off x="6792805" y="4179903"/>
            <a:ext cx="20152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E445DB07-B390-BC91-7A2B-2C600E9E5A4B}"/>
              </a:ext>
            </a:extLst>
          </p:cNvPr>
          <p:cNvSpPr txBox="1"/>
          <p:nvPr/>
        </p:nvSpPr>
        <p:spPr>
          <a:xfrm>
            <a:off x="5386716" y="3394081"/>
            <a:ext cx="2505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100 kg = 97 </a:t>
            </a:r>
            <a:r>
              <a:rPr lang="nl-NL" sz="3200" dirty="0" err="1"/>
              <a:t>lt</a:t>
            </a:r>
            <a:endParaRPr lang="nl-NL" sz="3200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6A5929C-6179-D26D-E80A-2D28BB7497BE}"/>
              </a:ext>
            </a:extLst>
          </p:cNvPr>
          <p:cNvSpPr txBox="1"/>
          <p:nvPr/>
        </p:nvSpPr>
        <p:spPr>
          <a:xfrm>
            <a:off x="6255706" y="4379488"/>
            <a:ext cx="1245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37,50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7638A85-D587-4145-8CF0-251DB9D8EA89}"/>
              </a:ext>
            </a:extLst>
          </p:cNvPr>
          <p:cNvSpPr txBox="1"/>
          <p:nvPr/>
        </p:nvSpPr>
        <p:spPr>
          <a:xfrm>
            <a:off x="8050017" y="3410176"/>
            <a:ext cx="1516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1 </a:t>
            </a:r>
            <a:r>
              <a:rPr lang="nl-NL" sz="3200" dirty="0" err="1"/>
              <a:t>lt</a:t>
            </a:r>
            <a:endParaRPr lang="nl-NL" sz="3200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A2E6CE4-9E40-F142-150C-3E8E70A3E6EF}"/>
              </a:ext>
            </a:extLst>
          </p:cNvPr>
          <p:cNvSpPr txBox="1"/>
          <p:nvPr/>
        </p:nvSpPr>
        <p:spPr>
          <a:xfrm>
            <a:off x="7911390" y="4425931"/>
            <a:ext cx="283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0,38659.. = 0,39</a:t>
            </a:r>
          </a:p>
        </p:txBody>
      </p:sp>
    </p:spTree>
    <p:extLst>
      <p:ext uri="{BB962C8B-B14F-4D97-AF65-F5344CB8AC3E}">
        <p14:creationId xmlns:p14="http://schemas.microsoft.com/office/powerpoint/2010/main" val="285690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C90133CB-344C-F31C-14E9-2F0C4DD10A4C}"/>
              </a:ext>
            </a:extLst>
          </p:cNvPr>
          <p:cNvSpPr txBox="1">
            <a:spLocks/>
          </p:cNvSpPr>
          <p:nvPr/>
        </p:nvSpPr>
        <p:spPr>
          <a:xfrm>
            <a:off x="296779" y="304967"/>
            <a:ext cx="882316" cy="537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13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872609F-BCDB-876A-A44A-88583243D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11" y="1133891"/>
            <a:ext cx="6019800" cy="7905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F2EC5DF-AF85-7B70-A6E7-9DC8E07D9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04967"/>
            <a:ext cx="5734050" cy="4905375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D4EB0A5C-BA15-E232-95A8-489C03CA78C0}"/>
              </a:ext>
            </a:extLst>
          </p:cNvPr>
          <p:cNvSpPr/>
          <p:nvPr/>
        </p:nvSpPr>
        <p:spPr>
          <a:xfrm>
            <a:off x="8670062" y="4252403"/>
            <a:ext cx="585926" cy="426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BE73ED0C-2009-9843-3ECF-6EAA2E7F2864}"/>
              </a:ext>
            </a:extLst>
          </p:cNvPr>
          <p:cNvSpPr/>
          <p:nvPr/>
        </p:nvSpPr>
        <p:spPr>
          <a:xfrm>
            <a:off x="8670062" y="4731372"/>
            <a:ext cx="585926" cy="426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93EE8EB-D227-1375-4D31-C7977B714DC8}"/>
              </a:ext>
            </a:extLst>
          </p:cNvPr>
          <p:cNvSpPr/>
          <p:nvPr/>
        </p:nvSpPr>
        <p:spPr>
          <a:xfrm>
            <a:off x="9957093" y="3826275"/>
            <a:ext cx="1743676" cy="4261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1736B1E-883A-4DB6-01C4-B5E2CAEE503F}"/>
              </a:ext>
            </a:extLst>
          </p:cNvPr>
          <p:cNvSpPr txBox="1"/>
          <p:nvPr/>
        </p:nvSpPr>
        <p:spPr>
          <a:xfrm>
            <a:off x="737937" y="2461002"/>
            <a:ext cx="2200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2 x 240 ml =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2FBF5BE-EEBB-DD50-6C65-21B5537864C1}"/>
              </a:ext>
            </a:extLst>
          </p:cNvPr>
          <p:cNvSpPr txBox="1"/>
          <p:nvPr/>
        </p:nvSpPr>
        <p:spPr>
          <a:xfrm>
            <a:off x="3028672" y="2461001"/>
            <a:ext cx="283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480 ml</a:t>
            </a:r>
          </a:p>
        </p:txBody>
      </p:sp>
    </p:spTree>
    <p:extLst>
      <p:ext uri="{BB962C8B-B14F-4D97-AF65-F5344CB8AC3E}">
        <p14:creationId xmlns:p14="http://schemas.microsoft.com/office/powerpoint/2010/main" val="365850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85</Words>
  <Application>Microsoft Office PowerPoint</Application>
  <PresentationFormat>Breedbeeld</PresentationFormat>
  <Paragraphs>50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1.2 Lengte</vt:lpstr>
      <vt:lpstr>11</vt:lpstr>
      <vt:lpstr>12</vt:lpstr>
      <vt:lpstr>13</vt:lpstr>
      <vt:lpstr>1.3 Gewicht</vt:lpstr>
      <vt:lpstr>11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Lengte</dc:title>
  <dc:creator>Marcel Soer</dc:creator>
  <cp:lastModifiedBy>Marcel Soer</cp:lastModifiedBy>
  <cp:revision>1</cp:revision>
  <dcterms:created xsi:type="dcterms:W3CDTF">2023-01-25T08:38:20Z</dcterms:created>
  <dcterms:modified xsi:type="dcterms:W3CDTF">2023-01-25T09:39:40Z</dcterms:modified>
</cp:coreProperties>
</file>