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655" autoAdjust="0"/>
    <p:restoredTop sz="94660"/>
  </p:normalViewPr>
  <p:slideViewPr>
    <p:cSldViewPr snapToGrid="0">
      <p:cViewPr varScale="1">
        <p:scale>
          <a:sx n="86" d="100"/>
          <a:sy n="86" d="100"/>
        </p:scale>
        <p:origin x="346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F9A77C2-D04C-C245-E6B4-294ACD341E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EE67A5D4-466A-790E-3E6A-B493BCEC31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3ECD6D1-07FA-AECE-852C-6A0AF55594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7CC08-D1F1-4C01-948F-5FD2E46EECA0}" type="datetimeFigureOut">
              <a:rPr lang="nl-NL" smtClean="0"/>
              <a:t>25-1-2023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D23E50F-0628-BFFD-21F4-FC8DCD5D36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19373E6-6E3C-2A93-ADD9-6373262550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10ED5-3EA8-4BAD-95D6-E385509DD87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8314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C36A0AA-A481-C2C8-1C0F-084B8B9F9F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5662BA04-F38B-E658-6C85-62E3E4BAD3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AE238A8-A724-9A96-5FFD-89D4ED627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7CC08-D1F1-4C01-948F-5FD2E46EECA0}" type="datetimeFigureOut">
              <a:rPr lang="nl-NL" smtClean="0"/>
              <a:t>25-1-2023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3C01E6E-2774-2917-5402-F992B3A572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F94B5D6-4984-5450-2107-0E6F6C3546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10ED5-3EA8-4BAD-95D6-E385509DD87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654178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5FF97414-BF38-6F2B-333B-F19AC87886B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55F844F2-8D7B-4160-8C33-40626E151E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1171277-A76C-789A-D031-64A9EC5600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7CC08-D1F1-4C01-948F-5FD2E46EECA0}" type="datetimeFigureOut">
              <a:rPr lang="nl-NL" smtClean="0"/>
              <a:t>25-1-2023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1EA4DBA-6D91-DCB8-8E5F-196785D5AC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C86D296-B049-5226-C6E2-84A6D01BDC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10ED5-3EA8-4BAD-95D6-E385509DD87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716643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14825C2-156B-F293-F08D-814649B4B2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F08257B-73EA-8400-0CB5-587D151503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61CFA7C-93B3-F527-78EF-750FAA8002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7CC08-D1F1-4C01-948F-5FD2E46EECA0}" type="datetimeFigureOut">
              <a:rPr lang="nl-NL" smtClean="0"/>
              <a:t>25-1-2023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1EC18E3-E914-AD89-AF0B-AC29D89A24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207A546-13E7-3A0A-2FDC-30308D806C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10ED5-3EA8-4BAD-95D6-E385509DD87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726097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9C67E06-C47D-8604-7C5F-B3699ABC5B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CF8B301D-ADFB-1B1B-416F-B65C9F4C39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1ADACC1-97AE-95F5-288E-3447911417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7CC08-D1F1-4C01-948F-5FD2E46EECA0}" type="datetimeFigureOut">
              <a:rPr lang="nl-NL" smtClean="0"/>
              <a:t>25-1-2023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6C1C008-7344-65F9-D8B3-C45688179C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279513B-C9D7-14F2-2527-AFD6AE7B62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10ED5-3EA8-4BAD-95D6-E385509DD87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753442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B4FECCD-7B60-B5FB-7427-90004806F3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1317186-FAA4-7249-472A-CB4D8D08D51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CF71A26A-E811-B333-8C7C-13B0AE39B0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00463668-34D4-CF94-8735-C202FD4DC7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7CC08-D1F1-4C01-948F-5FD2E46EECA0}" type="datetimeFigureOut">
              <a:rPr lang="nl-NL" smtClean="0"/>
              <a:t>25-1-2023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53ED9372-E5AF-8BFD-B022-A4AB49D9CC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5FCB4DD5-8F42-E09E-56C7-60520327DE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10ED5-3EA8-4BAD-95D6-E385509DD87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70920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E2AA219-2E93-6688-0AD9-65F3980ECE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13AF642A-6D71-78B6-37E1-3A649DB572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60E731DF-4407-32D8-2894-835E67BB6A9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BA79ADA1-3E70-5245-CEF7-79F71AFC949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2212CA50-4A15-F4B9-5CC3-1D91375FFAE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991C7B6C-DA69-AAD2-2AAE-CC518C7C3F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7CC08-D1F1-4C01-948F-5FD2E46EECA0}" type="datetimeFigureOut">
              <a:rPr lang="nl-NL" smtClean="0"/>
              <a:t>25-1-2023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4E3BE82C-2BD5-C974-5BE5-3481D2B4CC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76178640-A2B5-09FA-B991-33DAE6F556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10ED5-3EA8-4BAD-95D6-E385509DD87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314292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3101EE8-7297-56A7-8644-8AA31866A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C99C0DBE-7C79-25E5-7123-67E0FC1771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7CC08-D1F1-4C01-948F-5FD2E46EECA0}" type="datetimeFigureOut">
              <a:rPr lang="nl-NL" smtClean="0"/>
              <a:t>25-1-2023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BD91705B-028E-0E5B-4CBA-D3E36D573B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3BD801AB-AA9B-9C57-67E0-ACFD814CE3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10ED5-3EA8-4BAD-95D6-E385509DD87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933215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62F1F27A-078C-2C33-1A84-6932011E5E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7CC08-D1F1-4C01-948F-5FD2E46EECA0}" type="datetimeFigureOut">
              <a:rPr lang="nl-NL" smtClean="0"/>
              <a:t>25-1-2023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807D62CC-D509-DDAC-026B-AC6E7980B1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72872B86-1C4E-6A40-C783-806F2C91D8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10ED5-3EA8-4BAD-95D6-E385509DD87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958799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7930956-A974-F57B-484D-C87E7C3CD8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691E186-7E22-C93A-FAC7-F88F3F76D4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0F2F3C46-B71D-1B03-B0A7-C44F04DEED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F8EB7446-903F-FF9E-CC56-0DC6E18AF8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7CC08-D1F1-4C01-948F-5FD2E46EECA0}" type="datetimeFigureOut">
              <a:rPr lang="nl-NL" smtClean="0"/>
              <a:t>25-1-2023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3BBD21BC-6898-72FE-5D26-FDC751D24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A8CB56FB-79B9-4D47-F57B-B9315442C5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10ED5-3EA8-4BAD-95D6-E385509DD87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846755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4798E06-D437-DA5C-B8F9-33352A46DE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33432ECA-662E-B61E-E439-77A61F773B2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3E15F3BA-01FC-AC34-1ACB-272CCCFCE6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C46257DB-37FA-3841-A604-CD833C144D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7CC08-D1F1-4C01-948F-5FD2E46EECA0}" type="datetimeFigureOut">
              <a:rPr lang="nl-NL" smtClean="0"/>
              <a:t>25-1-2023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4508AB96-CFA7-3121-70FE-FAF58D6D9B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87C15279-0902-0236-A24D-B52AA64C54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10ED5-3EA8-4BAD-95D6-E385509DD87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570789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5E241042-0CBB-1A12-8BAB-51B806FCB0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CBB09D15-A207-186A-4E47-96C4F3AF18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A4A5BC1-B0B0-08D0-DB0B-6016CB4A98C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07CC08-D1F1-4C01-948F-5FD2E46EECA0}" type="datetimeFigureOut">
              <a:rPr lang="nl-NL" smtClean="0"/>
              <a:t>25-1-2023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5A6329E-D36B-3CA7-C050-CEC6AEC607E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F07EF6A-C585-FBE7-1BC4-4E598CC82A9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110ED5-3EA8-4BAD-95D6-E385509DD87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814309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0429FC9-03E6-AD73-C46D-E255A82CF4A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1.2 Lengte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A17A6BBD-596C-6271-EDB1-FB5F22ACBA7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Een aantal sommen</a:t>
            </a:r>
          </a:p>
        </p:txBody>
      </p:sp>
    </p:spTree>
    <p:extLst>
      <p:ext uri="{BB962C8B-B14F-4D97-AF65-F5344CB8AC3E}">
        <p14:creationId xmlns:p14="http://schemas.microsoft.com/office/powerpoint/2010/main" val="27050759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A3A4678-DB1B-0D3F-655E-C1C2956804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6779" y="304967"/>
            <a:ext cx="882316" cy="537243"/>
          </a:xfrm>
        </p:spPr>
        <p:txBody>
          <a:bodyPr>
            <a:normAutofit fontScale="90000"/>
          </a:bodyPr>
          <a:lstStyle/>
          <a:p>
            <a:r>
              <a:rPr lang="nl-NL" dirty="0"/>
              <a:t>11</a:t>
            </a:r>
          </a:p>
        </p:txBody>
      </p:sp>
      <p:pic>
        <p:nvPicPr>
          <p:cNvPr id="7" name="Afbeelding 6">
            <a:extLst>
              <a:ext uri="{FF2B5EF4-FFF2-40B4-BE49-F238E27FC236}">
                <a16:creationId xmlns:a16="http://schemas.microsoft.com/office/drawing/2014/main" id="{35D81824-9156-0837-AC94-07095F4992D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1079" y="1330742"/>
            <a:ext cx="6901358" cy="2194511"/>
          </a:xfrm>
          <a:prstGeom prst="rect">
            <a:avLst/>
          </a:prstGeom>
        </p:spPr>
      </p:pic>
      <p:pic>
        <p:nvPicPr>
          <p:cNvPr id="9" name="Afbeelding 8">
            <a:extLst>
              <a:ext uri="{FF2B5EF4-FFF2-40B4-BE49-F238E27FC236}">
                <a16:creationId xmlns:a16="http://schemas.microsoft.com/office/drawing/2014/main" id="{7B21B0B9-A7A0-F7F5-DD69-890D3F7C8E5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89307" y="573588"/>
            <a:ext cx="5205914" cy="2611663"/>
          </a:xfrm>
          <a:prstGeom prst="rect">
            <a:avLst/>
          </a:prstGeom>
        </p:spPr>
      </p:pic>
      <p:sp>
        <p:nvSpPr>
          <p:cNvPr id="10" name="Tekstvak 9">
            <a:extLst>
              <a:ext uri="{FF2B5EF4-FFF2-40B4-BE49-F238E27FC236}">
                <a16:creationId xmlns:a16="http://schemas.microsoft.com/office/drawing/2014/main" id="{15981A65-44F5-FA8E-0DEA-BF8726D19330}"/>
              </a:ext>
            </a:extLst>
          </p:cNvPr>
          <p:cNvSpPr txBox="1"/>
          <p:nvPr/>
        </p:nvSpPr>
        <p:spPr>
          <a:xfrm>
            <a:off x="603585" y="3434496"/>
            <a:ext cx="8622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dirty="0"/>
              <a:t>0,2</a:t>
            </a:r>
          </a:p>
        </p:txBody>
      </p:sp>
      <p:sp>
        <p:nvSpPr>
          <p:cNvPr id="11" name="Tekstvak 10">
            <a:extLst>
              <a:ext uri="{FF2B5EF4-FFF2-40B4-BE49-F238E27FC236}">
                <a16:creationId xmlns:a16="http://schemas.microsoft.com/office/drawing/2014/main" id="{56BFF176-5AD9-2B5C-2186-AEAD7AE391AC}"/>
              </a:ext>
            </a:extLst>
          </p:cNvPr>
          <p:cNvSpPr txBox="1"/>
          <p:nvPr/>
        </p:nvSpPr>
        <p:spPr>
          <a:xfrm>
            <a:off x="1227222" y="3423504"/>
            <a:ext cx="8622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dirty="0"/>
              <a:t>km</a:t>
            </a:r>
          </a:p>
        </p:txBody>
      </p:sp>
      <p:pic>
        <p:nvPicPr>
          <p:cNvPr id="13" name="Afbeelding 12">
            <a:extLst>
              <a:ext uri="{FF2B5EF4-FFF2-40B4-BE49-F238E27FC236}">
                <a16:creationId xmlns:a16="http://schemas.microsoft.com/office/drawing/2014/main" id="{F12D83D0-937E-30E3-B5E3-09A6F7E8C97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1079" y="4282407"/>
            <a:ext cx="7419975" cy="2066925"/>
          </a:xfrm>
          <a:prstGeom prst="rect">
            <a:avLst/>
          </a:prstGeom>
        </p:spPr>
      </p:pic>
      <p:sp>
        <p:nvSpPr>
          <p:cNvPr id="14" name="Tekstvak 13">
            <a:extLst>
              <a:ext uri="{FF2B5EF4-FFF2-40B4-BE49-F238E27FC236}">
                <a16:creationId xmlns:a16="http://schemas.microsoft.com/office/drawing/2014/main" id="{F29D00DC-8271-7A2D-E939-CF92446BB81F}"/>
              </a:ext>
            </a:extLst>
          </p:cNvPr>
          <p:cNvSpPr txBox="1"/>
          <p:nvPr/>
        </p:nvSpPr>
        <p:spPr>
          <a:xfrm>
            <a:off x="1931070" y="3412512"/>
            <a:ext cx="8622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dirty="0"/>
              <a:t>=</a:t>
            </a:r>
          </a:p>
        </p:txBody>
      </p:sp>
      <p:sp>
        <p:nvSpPr>
          <p:cNvPr id="15" name="Tekstvak 14">
            <a:extLst>
              <a:ext uri="{FF2B5EF4-FFF2-40B4-BE49-F238E27FC236}">
                <a16:creationId xmlns:a16="http://schemas.microsoft.com/office/drawing/2014/main" id="{2E36F0F2-7535-C9D3-ACCB-AABF064118F2}"/>
              </a:ext>
            </a:extLst>
          </p:cNvPr>
          <p:cNvSpPr txBox="1"/>
          <p:nvPr/>
        </p:nvSpPr>
        <p:spPr>
          <a:xfrm>
            <a:off x="3055642" y="3411473"/>
            <a:ext cx="8622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dirty="0"/>
              <a:t>m</a:t>
            </a:r>
          </a:p>
        </p:txBody>
      </p:sp>
      <p:sp>
        <p:nvSpPr>
          <p:cNvPr id="16" name="Tekstvak 15">
            <a:extLst>
              <a:ext uri="{FF2B5EF4-FFF2-40B4-BE49-F238E27FC236}">
                <a16:creationId xmlns:a16="http://schemas.microsoft.com/office/drawing/2014/main" id="{DFA69C5A-E714-A2E5-5563-1CED90C6C7F4}"/>
              </a:ext>
            </a:extLst>
          </p:cNvPr>
          <p:cNvSpPr txBox="1"/>
          <p:nvPr/>
        </p:nvSpPr>
        <p:spPr>
          <a:xfrm>
            <a:off x="2300850" y="3397362"/>
            <a:ext cx="8622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dirty="0"/>
              <a:t>200</a:t>
            </a:r>
          </a:p>
        </p:txBody>
      </p:sp>
      <p:sp>
        <p:nvSpPr>
          <p:cNvPr id="17" name="Tekstvak 16">
            <a:extLst>
              <a:ext uri="{FF2B5EF4-FFF2-40B4-BE49-F238E27FC236}">
                <a16:creationId xmlns:a16="http://schemas.microsoft.com/office/drawing/2014/main" id="{F208FBF1-273D-3DD1-A587-EB005B1C0F51}"/>
              </a:ext>
            </a:extLst>
          </p:cNvPr>
          <p:cNvSpPr txBox="1"/>
          <p:nvPr/>
        </p:nvSpPr>
        <p:spPr>
          <a:xfrm>
            <a:off x="3276065" y="1332822"/>
            <a:ext cx="8622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dirty="0"/>
              <a:t>200</a:t>
            </a:r>
          </a:p>
        </p:txBody>
      </p:sp>
      <p:sp>
        <p:nvSpPr>
          <p:cNvPr id="18" name="Tekstvak 17">
            <a:extLst>
              <a:ext uri="{FF2B5EF4-FFF2-40B4-BE49-F238E27FC236}">
                <a16:creationId xmlns:a16="http://schemas.microsoft.com/office/drawing/2014/main" id="{E8501CD2-EE4B-7D80-94BD-CF46E87DAC18}"/>
              </a:ext>
            </a:extLst>
          </p:cNvPr>
          <p:cNvSpPr txBox="1"/>
          <p:nvPr/>
        </p:nvSpPr>
        <p:spPr>
          <a:xfrm>
            <a:off x="7951681" y="3672750"/>
            <a:ext cx="15171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dirty="0"/>
              <a:t>13 km =</a:t>
            </a:r>
          </a:p>
        </p:txBody>
      </p:sp>
      <p:sp>
        <p:nvSpPr>
          <p:cNvPr id="19" name="Tekstvak 18">
            <a:extLst>
              <a:ext uri="{FF2B5EF4-FFF2-40B4-BE49-F238E27FC236}">
                <a16:creationId xmlns:a16="http://schemas.microsoft.com/office/drawing/2014/main" id="{635A3F4F-2C17-9D9F-CA0D-A92D16CC0A15}"/>
              </a:ext>
            </a:extLst>
          </p:cNvPr>
          <p:cNvSpPr txBox="1"/>
          <p:nvPr/>
        </p:nvSpPr>
        <p:spPr>
          <a:xfrm>
            <a:off x="9979096" y="3697632"/>
            <a:ext cx="8622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dirty="0"/>
              <a:t>hm</a:t>
            </a:r>
          </a:p>
        </p:txBody>
      </p:sp>
      <p:sp>
        <p:nvSpPr>
          <p:cNvPr id="20" name="Tekstvak 19">
            <a:extLst>
              <a:ext uri="{FF2B5EF4-FFF2-40B4-BE49-F238E27FC236}">
                <a16:creationId xmlns:a16="http://schemas.microsoft.com/office/drawing/2014/main" id="{45573BE3-35E4-1BEC-7C8D-8DC5EB018EF2}"/>
              </a:ext>
            </a:extLst>
          </p:cNvPr>
          <p:cNvSpPr txBox="1"/>
          <p:nvPr/>
        </p:nvSpPr>
        <p:spPr>
          <a:xfrm>
            <a:off x="9296149" y="3672749"/>
            <a:ext cx="8622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dirty="0"/>
              <a:t>130</a:t>
            </a:r>
          </a:p>
        </p:txBody>
      </p:sp>
      <p:sp>
        <p:nvSpPr>
          <p:cNvPr id="21" name="Tekstvak 20">
            <a:extLst>
              <a:ext uri="{FF2B5EF4-FFF2-40B4-BE49-F238E27FC236}">
                <a16:creationId xmlns:a16="http://schemas.microsoft.com/office/drawing/2014/main" id="{EAE964F7-D7AE-5E84-41AC-CAC51EFB0C84}"/>
              </a:ext>
            </a:extLst>
          </p:cNvPr>
          <p:cNvSpPr txBox="1"/>
          <p:nvPr/>
        </p:nvSpPr>
        <p:spPr>
          <a:xfrm>
            <a:off x="747963" y="2600476"/>
            <a:ext cx="8622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dirty="0"/>
              <a:t>130</a:t>
            </a:r>
          </a:p>
        </p:txBody>
      </p:sp>
    </p:spTree>
    <p:extLst>
      <p:ext uri="{BB962C8B-B14F-4D97-AF65-F5344CB8AC3E}">
        <p14:creationId xmlns:p14="http://schemas.microsoft.com/office/powerpoint/2010/main" val="3225415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>
            <a:extLst>
              <a:ext uri="{FF2B5EF4-FFF2-40B4-BE49-F238E27FC236}">
                <a16:creationId xmlns:a16="http://schemas.microsoft.com/office/drawing/2014/main" id="{5EA324CD-984A-3173-8BAD-047C6A1B90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6779" y="304967"/>
            <a:ext cx="882316" cy="537243"/>
          </a:xfrm>
        </p:spPr>
        <p:txBody>
          <a:bodyPr>
            <a:normAutofit fontScale="90000"/>
          </a:bodyPr>
          <a:lstStyle/>
          <a:p>
            <a:r>
              <a:rPr lang="nl-NL" dirty="0"/>
              <a:t>12</a:t>
            </a: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2217E7C5-44F2-1C3F-2A64-B96D9237FDD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1184" y="1230297"/>
            <a:ext cx="5533602" cy="1690456"/>
          </a:xfrm>
          <a:prstGeom prst="rect">
            <a:avLst/>
          </a:prstGeom>
        </p:spPr>
      </p:pic>
      <p:pic>
        <p:nvPicPr>
          <p:cNvPr id="8" name="Afbeelding 7">
            <a:extLst>
              <a:ext uri="{FF2B5EF4-FFF2-40B4-BE49-F238E27FC236}">
                <a16:creationId xmlns:a16="http://schemas.microsoft.com/office/drawing/2014/main" id="{033C83D0-8D69-136E-70C4-14577BF0A36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48564" y="842210"/>
            <a:ext cx="4812252" cy="3291399"/>
          </a:xfrm>
          <a:prstGeom prst="rect">
            <a:avLst/>
          </a:prstGeom>
        </p:spPr>
      </p:pic>
      <p:sp>
        <p:nvSpPr>
          <p:cNvPr id="9" name="Tekstvak 8">
            <a:extLst>
              <a:ext uri="{FF2B5EF4-FFF2-40B4-BE49-F238E27FC236}">
                <a16:creationId xmlns:a16="http://schemas.microsoft.com/office/drawing/2014/main" id="{4D62834D-5C35-4A9C-A54C-EE33F3C84255}"/>
              </a:ext>
            </a:extLst>
          </p:cNvPr>
          <p:cNvSpPr txBox="1"/>
          <p:nvPr/>
        </p:nvSpPr>
        <p:spPr>
          <a:xfrm>
            <a:off x="597042" y="2942405"/>
            <a:ext cx="20751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dirty="0"/>
              <a:t>300 cm = </a:t>
            </a:r>
          </a:p>
        </p:txBody>
      </p:sp>
      <p:pic>
        <p:nvPicPr>
          <p:cNvPr id="10" name="Afbeelding 9">
            <a:extLst>
              <a:ext uri="{FF2B5EF4-FFF2-40B4-BE49-F238E27FC236}">
                <a16:creationId xmlns:a16="http://schemas.microsoft.com/office/drawing/2014/main" id="{6D27C5DC-F00C-52DA-BC2F-F1659BF382D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7822" y="4975031"/>
            <a:ext cx="5616859" cy="1564645"/>
          </a:xfrm>
          <a:prstGeom prst="rect">
            <a:avLst/>
          </a:prstGeom>
        </p:spPr>
      </p:pic>
      <p:sp>
        <p:nvSpPr>
          <p:cNvPr id="11" name="Tekstvak 10">
            <a:extLst>
              <a:ext uri="{FF2B5EF4-FFF2-40B4-BE49-F238E27FC236}">
                <a16:creationId xmlns:a16="http://schemas.microsoft.com/office/drawing/2014/main" id="{31033326-217A-12DB-F001-2F92B589F529}"/>
              </a:ext>
            </a:extLst>
          </p:cNvPr>
          <p:cNvSpPr txBox="1"/>
          <p:nvPr/>
        </p:nvSpPr>
        <p:spPr>
          <a:xfrm>
            <a:off x="2592934" y="2920753"/>
            <a:ext cx="6378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dirty="0"/>
              <a:t>m</a:t>
            </a:r>
          </a:p>
        </p:txBody>
      </p:sp>
      <p:sp>
        <p:nvSpPr>
          <p:cNvPr id="12" name="Tekstvak 11">
            <a:extLst>
              <a:ext uri="{FF2B5EF4-FFF2-40B4-BE49-F238E27FC236}">
                <a16:creationId xmlns:a16="http://schemas.microsoft.com/office/drawing/2014/main" id="{0CE3D149-5378-9EED-772A-A72025DF66CB}"/>
              </a:ext>
            </a:extLst>
          </p:cNvPr>
          <p:cNvSpPr txBox="1"/>
          <p:nvPr/>
        </p:nvSpPr>
        <p:spPr>
          <a:xfrm>
            <a:off x="2273989" y="2931850"/>
            <a:ext cx="6378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dirty="0"/>
              <a:t>3</a:t>
            </a:r>
          </a:p>
        </p:txBody>
      </p:sp>
      <p:sp>
        <p:nvSpPr>
          <p:cNvPr id="13" name="Tekstvak 12">
            <a:extLst>
              <a:ext uri="{FF2B5EF4-FFF2-40B4-BE49-F238E27FC236}">
                <a16:creationId xmlns:a16="http://schemas.microsoft.com/office/drawing/2014/main" id="{1FF31F75-DC7F-F029-29B0-B3E7900C4140}"/>
              </a:ext>
            </a:extLst>
          </p:cNvPr>
          <p:cNvSpPr txBox="1"/>
          <p:nvPr/>
        </p:nvSpPr>
        <p:spPr>
          <a:xfrm>
            <a:off x="618954" y="3655504"/>
            <a:ext cx="16550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dirty="0"/>
              <a:t>44 mm = </a:t>
            </a:r>
          </a:p>
        </p:txBody>
      </p:sp>
      <p:sp>
        <p:nvSpPr>
          <p:cNvPr id="14" name="Tekstvak 13">
            <a:extLst>
              <a:ext uri="{FF2B5EF4-FFF2-40B4-BE49-F238E27FC236}">
                <a16:creationId xmlns:a16="http://schemas.microsoft.com/office/drawing/2014/main" id="{C3F72203-1EBD-6873-BE13-332E39836FF6}"/>
              </a:ext>
            </a:extLst>
          </p:cNvPr>
          <p:cNvSpPr txBox="1"/>
          <p:nvPr/>
        </p:nvSpPr>
        <p:spPr>
          <a:xfrm>
            <a:off x="4903259" y="1317593"/>
            <a:ext cx="6378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dirty="0"/>
              <a:t>3</a:t>
            </a:r>
          </a:p>
        </p:txBody>
      </p:sp>
      <p:sp>
        <p:nvSpPr>
          <p:cNvPr id="15" name="Tekstvak 14">
            <a:extLst>
              <a:ext uri="{FF2B5EF4-FFF2-40B4-BE49-F238E27FC236}">
                <a16:creationId xmlns:a16="http://schemas.microsoft.com/office/drawing/2014/main" id="{4819CA16-F101-73E9-B567-A8F7B8335F54}"/>
              </a:ext>
            </a:extLst>
          </p:cNvPr>
          <p:cNvSpPr txBox="1"/>
          <p:nvPr/>
        </p:nvSpPr>
        <p:spPr>
          <a:xfrm>
            <a:off x="2841863" y="3644860"/>
            <a:ext cx="84465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dirty="0"/>
              <a:t>cm</a:t>
            </a:r>
          </a:p>
        </p:txBody>
      </p:sp>
      <p:sp>
        <p:nvSpPr>
          <p:cNvPr id="16" name="Tekstvak 15">
            <a:extLst>
              <a:ext uri="{FF2B5EF4-FFF2-40B4-BE49-F238E27FC236}">
                <a16:creationId xmlns:a16="http://schemas.microsoft.com/office/drawing/2014/main" id="{3946FB47-F59D-3F44-80D1-7400637587F8}"/>
              </a:ext>
            </a:extLst>
          </p:cNvPr>
          <p:cNvSpPr txBox="1"/>
          <p:nvPr/>
        </p:nvSpPr>
        <p:spPr>
          <a:xfrm>
            <a:off x="2229613" y="3616061"/>
            <a:ext cx="84465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dirty="0"/>
              <a:t>4,4</a:t>
            </a:r>
          </a:p>
        </p:txBody>
      </p:sp>
      <p:sp>
        <p:nvSpPr>
          <p:cNvPr id="17" name="Tekstvak 16">
            <a:extLst>
              <a:ext uri="{FF2B5EF4-FFF2-40B4-BE49-F238E27FC236}">
                <a16:creationId xmlns:a16="http://schemas.microsoft.com/office/drawing/2014/main" id="{F80DD48A-B358-197B-D419-01E426C42E6E}"/>
              </a:ext>
            </a:extLst>
          </p:cNvPr>
          <p:cNvSpPr txBox="1"/>
          <p:nvPr/>
        </p:nvSpPr>
        <p:spPr>
          <a:xfrm>
            <a:off x="4898778" y="2091788"/>
            <a:ext cx="84465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dirty="0"/>
              <a:t>4,4</a:t>
            </a:r>
          </a:p>
        </p:txBody>
      </p:sp>
    </p:spTree>
    <p:extLst>
      <p:ext uri="{BB962C8B-B14F-4D97-AF65-F5344CB8AC3E}">
        <p14:creationId xmlns:p14="http://schemas.microsoft.com/office/powerpoint/2010/main" val="1416723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12" grpId="0"/>
      <p:bldP spid="13" grpId="0"/>
      <p:bldP spid="14" grpId="0"/>
      <p:bldP spid="15" grpId="0"/>
      <p:bldP spid="16" grpId="0"/>
      <p:bldP spid="1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>
            <a:extLst>
              <a:ext uri="{FF2B5EF4-FFF2-40B4-BE49-F238E27FC236}">
                <a16:creationId xmlns:a16="http://schemas.microsoft.com/office/drawing/2014/main" id="{DDD856D0-5BE8-50F3-9579-0C346F2F9C0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1705" y="1369934"/>
            <a:ext cx="5042795" cy="3361863"/>
          </a:xfrm>
          <a:prstGeom prst="rect">
            <a:avLst/>
          </a:prstGeom>
        </p:spPr>
      </p:pic>
      <p:sp>
        <p:nvSpPr>
          <p:cNvPr id="6" name="Titel 1">
            <a:extLst>
              <a:ext uri="{FF2B5EF4-FFF2-40B4-BE49-F238E27FC236}">
                <a16:creationId xmlns:a16="http://schemas.microsoft.com/office/drawing/2014/main" id="{3B87150F-88D1-AEBB-A483-50482B0022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6779" y="304967"/>
            <a:ext cx="882316" cy="537243"/>
          </a:xfrm>
        </p:spPr>
        <p:txBody>
          <a:bodyPr>
            <a:normAutofit fontScale="90000"/>
          </a:bodyPr>
          <a:lstStyle/>
          <a:p>
            <a:r>
              <a:rPr lang="nl-NL" dirty="0"/>
              <a:t>13</a:t>
            </a:r>
          </a:p>
        </p:txBody>
      </p:sp>
      <p:pic>
        <p:nvPicPr>
          <p:cNvPr id="8" name="Afbeelding 7">
            <a:extLst>
              <a:ext uri="{FF2B5EF4-FFF2-40B4-BE49-F238E27FC236}">
                <a16:creationId xmlns:a16="http://schemas.microsoft.com/office/drawing/2014/main" id="{1BCDBFBA-F970-B12E-9D05-80436D706A1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96496" y="671974"/>
            <a:ext cx="4495800" cy="3933825"/>
          </a:xfrm>
          <a:prstGeom prst="rect">
            <a:avLst/>
          </a:prstGeom>
        </p:spPr>
      </p:pic>
      <p:pic>
        <p:nvPicPr>
          <p:cNvPr id="9" name="Afbeelding 8">
            <a:extLst>
              <a:ext uri="{FF2B5EF4-FFF2-40B4-BE49-F238E27FC236}">
                <a16:creationId xmlns:a16="http://schemas.microsoft.com/office/drawing/2014/main" id="{6B877CAA-1B0C-E1B1-D46B-A1EEFB77EF2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1705" y="4895132"/>
            <a:ext cx="5616859" cy="1564645"/>
          </a:xfrm>
          <a:prstGeom prst="rect">
            <a:avLst/>
          </a:prstGeom>
        </p:spPr>
      </p:pic>
      <p:sp>
        <p:nvSpPr>
          <p:cNvPr id="10" name="Tekstvak 9">
            <a:extLst>
              <a:ext uri="{FF2B5EF4-FFF2-40B4-BE49-F238E27FC236}">
                <a16:creationId xmlns:a16="http://schemas.microsoft.com/office/drawing/2014/main" id="{E75C3FC5-1AB3-2CE0-418A-02D2260BB7A1}"/>
              </a:ext>
            </a:extLst>
          </p:cNvPr>
          <p:cNvSpPr txBox="1"/>
          <p:nvPr/>
        </p:nvSpPr>
        <p:spPr>
          <a:xfrm>
            <a:off x="541207" y="2054111"/>
            <a:ext cx="6378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dirty="0"/>
              <a:t>☻</a:t>
            </a:r>
          </a:p>
        </p:txBody>
      </p:sp>
    </p:spTree>
    <p:extLst>
      <p:ext uri="{BB962C8B-B14F-4D97-AF65-F5344CB8AC3E}">
        <p14:creationId xmlns:p14="http://schemas.microsoft.com/office/powerpoint/2010/main" val="2719906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0429FC9-03E6-AD73-C46D-E255A82CF4A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1.3 Gewicht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A17A6BBD-596C-6271-EDB1-FB5F22ACBA7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Een aantal sommen</a:t>
            </a:r>
          </a:p>
        </p:txBody>
      </p:sp>
    </p:spTree>
    <p:extLst>
      <p:ext uri="{BB962C8B-B14F-4D97-AF65-F5344CB8AC3E}">
        <p14:creationId xmlns:p14="http://schemas.microsoft.com/office/powerpoint/2010/main" val="35346965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>
            <a:extLst>
              <a:ext uri="{FF2B5EF4-FFF2-40B4-BE49-F238E27FC236}">
                <a16:creationId xmlns:a16="http://schemas.microsoft.com/office/drawing/2014/main" id="{E56C1CD4-3806-1D4A-32ED-7D9093D14F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7780" y="1645410"/>
            <a:ext cx="7220181" cy="1326463"/>
          </a:xfrm>
          <a:prstGeom prst="rect">
            <a:avLst/>
          </a:prstGeom>
        </p:spPr>
      </p:pic>
      <p:sp>
        <p:nvSpPr>
          <p:cNvPr id="6" name="Titel 1">
            <a:extLst>
              <a:ext uri="{FF2B5EF4-FFF2-40B4-BE49-F238E27FC236}">
                <a16:creationId xmlns:a16="http://schemas.microsoft.com/office/drawing/2014/main" id="{1E2EA6F7-5CEA-2378-15DF-F4B09BA102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6779" y="304967"/>
            <a:ext cx="882316" cy="537243"/>
          </a:xfrm>
        </p:spPr>
        <p:txBody>
          <a:bodyPr>
            <a:normAutofit fontScale="90000"/>
          </a:bodyPr>
          <a:lstStyle/>
          <a:p>
            <a:r>
              <a:rPr lang="nl-NL" dirty="0"/>
              <a:t>11</a:t>
            </a:r>
          </a:p>
        </p:txBody>
      </p:sp>
      <p:pic>
        <p:nvPicPr>
          <p:cNvPr id="8" name="Afbeelding 7">
            <a:extLst>
              <a:ext uri="{FF2B5EF4-FFF2-40B4-BE49-F238E27FC236}">
                <a16:creationId xmlns:a16="http://schemas.microsoft.com/office/drawing/2014/main" id="{C2314CEC-E484-9EB2-7DF7-41FAF151CA2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77121" y="544497"/>
            <a:ext cx="4486465" cy="5260250"/>
          </a:xfrm>
          <a:prstGeom prst="rect">
            <a:avLst/>
          </a:prstGeom>
        </p:spPr>
      </p:pic>
      <p:pic>
        <p:nvPicPr>
          <p:cNvPr id="1026" name="Picture 2">
            <a:extLst>
              <a:ext uri="{FF2B5EF4-FFF2-40B4-BE49-F238E27FC236}">
                <a16:creationId xmlns:a16="http://schemas.microsoft.com/office/drawing/2014/main" id="{6B1D79DA-651C-B911-A9D9-F280F7090B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147" y="5102855"/>
            <a:ext cx="4795842" cy="14037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Ovaal 8">
            <a:extLst>
              <a:ext uri="{FF2B5EF4-FFF2-40B4-BE49-F238E27FC236}">
                <a16:creationId xmlns:a16="http://schemas.microsoft.com/office/drawing/2014/main" id="{D8D46CFE-E115-51D6-399E-3174156999A2}"/>
              </a:ext>
            </a:extLst>
          </p:cNvPr>
          <p:cNvSpPr/>
          <p:nvPr/>
        </p:nvSpPr>
        <p:spPr>
          <a:xfrm>
            <a:off x="9320353" y="399495"/>
            <a:ext cx="2574868" cy="83450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Ovaal 9">
            <a:extLst>
              <a:ext uri="{FF2B5EF4-FFF2-40B4-BE49-F238E27FC236}">
                <a16:creationId xmlns:a16="http://schemas.microsoft.com/office/drawing/2014/main" id="{F279D9CA-404A-E89F-1BF6-AB8109E79DBC}"/>
              </a:ext>
            </a:extLst>
          </p:cNvPr>
          <p:cNvSpPr/>
          <p:nvPr/>
        </p:nvSpPr>
        <p:spPr>
          <a:xfrm>
            <a:off x="9320353" y="4970246"/>
            <a:ext cx="2574868" cy="83450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Tekstvak 10">
            <a:extLst>
              <a:ext uri="{FF2B5EF4-FFF2-40B4-BE49-F238E27FC236}">
                <a16:creationId xmlns:a16="http://schemas.microsoft.com/office/drawing/2014/main" id="{7519550C-6F02-408B-342A-F0DBE75E6A8E}"/>
              </a:ext>
            </a:extLst>
          </p:cNvPr>
          <p:cNvSpPr txBox="1"/>
          <p:nvPr/>
        </p:nvSpPr>
        <p:spPr>
          <a:xfrm>
            <a:off x="805361" y="2882234"/>
            <a:ext cx="24761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dirty="0"/>
              <a:t>12 800 mg =</a:t>
            </a:r>
          </a:p>
        </p:txBody>
      </p:sp>
      <p:sp>
        <p:nvSpPr>
          <p:cNvPr id="12" name="Tekstvak 11">
            <a:extLst>
              <a:ext uri="{FF2B5EF4-FFF2-40B4-BE49-F238E27FC236}">
                <a16:creationId xmlns:a16="http://schemas.microsoft.com/office/drawing/2014/main" id="{A62132E8-4050-6095-B917-BA9C38B7E32B}"/>
              </a:ext>
            </a:extLst>
          </p:cNvPr>
          <p:cNvSpPr txBox="1"/>
          <p:nvPr/>
        </p:nvSpPr>
        <p:spPr>
          <a:xfrm>
            <a:off x="3878381" y="2844225"/>
            <a:ext cx="55897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dirty="0"/>
              <a:t>g </a:t>
            </a:r>
          </a:p>
        </p:txBody>
      </p:sp>
      <p:sp>
        <p:nvSpPr>
          <p:cNvPr id="13" name="Tekstvak 12">
            <a:extLst>
              <a:ext uri="{FF2B5EF4-FFF2-40B4-BE49-F238E27FC236}">
                <a16:creationId xmlns:a16="http://schemas.microsoft.com/office/drawing/2014/main" id="{F4B6646B-C412-AF38-2C53-223D89175D04}"/>
              </a:ext>
            </a:extLst>
          </p:cNvPr>
          <p:cNvSpPr txBox="1"/>
          <p:nvPr/>
        </p:nvSpPr>
        <p:spPr>
          <a:xfrm>
            <a:off x="2978103" y="2865872"/>
            <a:ext cx="9369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dirty="0"/>
              <a:t>12,8</a:t>
            </a:r>
          </a:p>
        </p:txBody>
      </p:sp>
      <p:sp>
        <p:nvSpPr>
          <p:cNvPr id="14" name="Tekstvak 13">
            <a:extLst>
              <a:ext uri="{FF2B5EF4-FFF2-40B4-BE49-F238E27FC236}">
                <a16:creationId xmlns:a16="http://schemas.microsoft.com/office/drawing/2014/main" id="{F85A07AA-0B52-D671-807F-BC1C0EBB9D5B}"/>
              </a:ext>
            </a:extLst>
          </p:cNvPr>
          <p:cNvSpPr txBox="1"/>
          <p:nvPr/>
        </p:nvSpPr>
        <p:spPr>
          <a:xfrm>
            <a:off x="5353267" y="2882233"/>
            <a:ext cx="93694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dirty="0"/>
              <a:t>12,8</a:t>
            </a:r>
          </a:p>
          <a:p>
            <a:r>
              <a:rPr lang="nl-NL" sz="3200" dirty="0"/>
              <a:t>12,8</a:t>
            </a:r>
          </a:p>
          <a:p>
            <a:r>
              <a:rPr lang="nl-NL" sz="3200" dirty="0"/>
              <a:t>15,4</a:t>
            </a:r>
          </a:p>
        </p:txBody>
      </p:sp>
      <p:cxnSp>
        <p:nvCxnSpPr>
          <p:cNvPr id="16" name="Rechte verbindingslijn 15">
            <a:extLst>
              <a:ext uri="{FF2B5EF4-FFF2-40B4-BE49-F238E27FC236}">
                <a16:creationId xmlns:a16="http://schemas.microsoft.com/office/drawing/2014/main" id="{BF011913-6143-B759-2096-B5579B0C8AB1}"/>
              </a:ext>
            </a:extLst>
          </p:cNvPr>
          <p:cNvCxnSpPr/>
          <p:nvPr/>
        </p:nvCxnSpPr>
        <p:spPr>
          <a:xfrm>
            <a:off x="4607511" y="4451893"/>
            <a:ext cx="1793289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kstvak 16">
            <a:extLst>
              <a:ext uri="{FF2B5EF4-FFF2-40B4-BE49-F238E27FC236}">
                <a16:creationId xmlns:a16="http://schemas.microsoft.com/office/drawing/2014/main" id="{1D0C97A6-3356-BB30-5FAF-D745FA433BDE}"/>
              </a:ext>
            </a:extLst>
          </p:cNvPr>
          <p:cNvSpPr txBox="1"/>
          <p:nvPr/>
        </p:nvSpPr>
        <p:spPr>
          <a:xfrm>
            <a:off x="5878110" y="4421630"/>
            <a:ext cx="51085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dirty="0"/>
              <a:t>0</a:t>
            </a:r>
          </a:p>
        </p:txBody>
      </p:sp>
      <p:sp>
        <p:nvSpPr>
          <p:cNvPr id="18" name="Tekstvak 17">
            <a:extLst>
              <a:ext uri="{FF2B5EF4-FFF2-40B4-BE49-F238E27FC236}">
                <a16:creationId xmlns:a16="http://schemas.microsoft.com/office/drawing/2014/main" id="{EC5D9BA7-B22F-1DA8-BFB0-875400D6CBAE}"/>
              </a:ext>
            </a:extLst>
          </p:cNvPr>
          <p:cNvSpPr txBox="1"/>
          <p:nvPr/>
        </p:nvSpPr>
        <p:spPr>
          <a:xfrm>
            <a:off x="5549369" y="2551837"/>
            <a:ext cx="51085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dirty="0"/>
              <a:t>2</a:t>
            </a:r>
          </a:p>
        </p:txBody>
      </p:sp>
      <p:sp>
        <p:nvSpPr>
          <p:cNvPr id="19" name="Tekstvak 18">
            <a:extLst>
              <a:ext uri="{FF2B5EF4-FFF2-40B4-BE49-F238E27FC236}">
                <a16:creationId xmlns:a16="http://schemas.microsoft.com/office/drawing/2014/main" id="{C6E77191-1D96-2FCA-A122-2A063C8F6DCF}"/>
              </a:ext>
            </a:extLst>
          </p:cNvPr>
          <p:cNvSpPr txBox="1"/>
          <p:nvPr/>
        </p:nvSpPr>
        <p:spPr>
          <a:xfrm>
            <a:off x="5573310" y="4436761"/>
            <a:ext cx="51085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dirty="0"/>
              <a:t>1,</a:t>
            </a:r>
          </a:p>
        </p:txBody>
      </p:sp>
      <p:sp>
        <p:nvSpPr>
          <p:cNvPr id="20" name="Tekstvak 19">
            <a:extLst>
              <a:ext uri="{FF2B5EF4-FFF2-40B4-BE49-F238E27FC236}">
                <a16:creationId xmlns:a16="http://schemas.microsoft.com/office/drawing/2014/main" id="{85C4C41C-CD4F-154A-0020-AB98FCD69BBD}"/>
              </a:ext>
            </a:extLst>
          </p:cNvPr>
          <p:cNvSpPr txBox="1"/>
          <p:nvPr/>
        </p:nvSpPr>
        <p:spPr>
          <a:xfrm>
            <a:off x="5337639" y="2533820"/>
            <a:ext cx="51085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dirty="0"/>
              <a:t>1</a:t>
            </a:r>
          </a:p>
        </p:txBody>
      </p:sp>
      <p:sp>
        <p:nvSpPr>
          <p:cNvPr id="21" name="Tekstvak 20">
            <a:extLst>
              <a:ext uri="{FF2B5EF4-FFF2-40B4-BE49-F238E27FC236}">
                <a16:creationId xmlns:a16="http://schemas.microsoft.com/office/drawing/2014/main" id="{2CF96A2B-72AC-E0E1-CFFC-62ED7361FAC7}"/>
              </a:ext>
            </a:extLst>
          </p:cNvPr>
          <p:cNvSpPr txBox="1"/>
          <p:nvPr/>
        </p:nvSpPr>
        <p:spPr>
          <a:xfrm>
            <a:off x="5343615" y="4451893"/>
            <a:ext cx="51085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21169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" presetClass="entr" presetSubtype="8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/>
      <p:bldP spid="12" grpId="0"/>
      <p:bldP spid="13" grpId="0"/>
      <p:bldP spid="14" grpId="0"/>
      <p:bldP spid="17" grpId="0"/>
      <p:bldP spid="18" grpId="0"/>
      <p:bldP spid="19" grpId="0"/>
      <p:bldP spid="20" grpId="0"/>
      <p:bldP spid="2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1">
            <a:extLst>
              <a:ext uri="{FF2B5EF4-FFF2-40B4-BE49-F238E27FC236}">
                <a16:creationId xmlns:a16="http://schemas.microsoft.com/office/drawing/2014/main" id="{C59D8DC9-6556-84F7-D109-86D96028674E}"/>
              </a:ext>
            </a:extLst>
          </p:cNvPr>
          <p:cNvSpPr txBox="1">
            <a:spLocks/>
          </p:cNvSpPr>
          <p:nvPr/>
        </p:nvSpPr>
        <p:spPr>
          <a:xfrm>
            <a:off x="296779" y="304967"/>
            <a:ext cx="882316" cy="53724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dirty="0"/>
              <a:t>12</a:t>
            </a:r>
          </a:p>
        </p:txBody>
      </p:sp>
      <p:pic>
        <p:nvPicPr>
          <p:cNvPr id="7" name="Afbeelding 6">
            <a:extLst>
              <a:ext uri="{FF2B5EF4-FFF2-40B4-BE49-F238E27FC236}">
                <a16:creationId xmlns:a16="http://schemas.microsoft.com/office/drawing/2014/main" id="{5AF224A7-757D-689D-BF4C-489A76ACA03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7814" y="1143887"/>
            <a:ext cx="4748626" cy="1193122"/>
          </a:xfrm>
          <a:prstGeom prst="rect">
            <a:avLst/>
          </a:prstGeom>
        </p:spPr>
      </p:pic>
      <p:cxnSp>
        <p:nvCxnSpPr>
          <p:cNvPr id="9" name="Rechte verbindingslijn 8">
            <a:extLst>
              <a:ext uri="{FF2B5EF4-FFF2-40B4-BE49-F238E27FC236}">
                <a16:creationId xmlns:a16="http://schemas.microsoft.com/office/drawing/2014/main" id="{495E4D0E-A3DA-B734-7CB4-891BFF496FBB}"/>
              </a:ext>
            </a:extLst>
          </p:cNvPr>
          <p:cNvCxnSpPr/>
          <p:nvPr/>
        </p:nvCxnSpPr>
        <p:spPr>
          <a:xfrm>
            <a:off x="1793289" y="3124940"/>
            <a:ext cx="0" cy="2104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echte verbindingslijn 9">
            <a:extLst>
              <a:ext uri="{FF2B5EF4-FFF2-40B4-BE49-F238E27FC236}">
                <a16:creationId xmlns:a16="http://schemas.microsoft.com/office/drawing/2014/main" id="{B0DC28E5-4950-54B9-01FA-012E765949F8}"/>
              </a:ext>
            </a:extLst>
          </p:cNvPr>
          <p:cNvCxnSpPr>
            <a:cxnSpLocks/>
          </p:cNvCxnSpPr>
          <p:nvPr/>
        </p:nvCxnSpPr>
        <p:spPr>
          <a:xfrm flipH="1">
            <a:off x="896644" y="4182862"/>
            <a:ext cx="201523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kstvak 12">
            <a:extLst>
              <a:ext uri="{FF2B5EF4-FFF2-40B4-BE49-F238E27FC236}">
                <a16:creationId xmlns:a16="http://schemas.microsoft.com/office/drawing/2014/main" id="{B6DE362C-D108-BFC7-6B19-E63040E86215}"/>
              </a:ext>
            </a:extLst>
          </p:cNvPr>
          <p:cNvSpPr txBox="1"/>
          <p:nvPr/>
        </p:nvSpPr>
        <p:spPr>
          <a:xfrm>
            <a:off x="967310" y="3426617"/>
            <a:ext cx="9369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dirty="0"/>
              <a:t>1lt</a:t>
            </a:r>
          </a:p>
        </p:txBody>
      </p:sp>
      <p:sp>
        <p:nvSpPr>
          <p:cNvPr id="14" name="Tekstvak 13">
            <a:extLst>
              <a:ext uri="{FF2B5EF4-FFF2-40B4-BE49-F238E27FC236}">
                <a16:creationId xmlns:a16="http://schemas.microsoft.com/office/drawing/2014/main" id="{D1B4AFFD-92B2-B684-779D-3528974083DA}"/>
              </a:ext>
            </a:extLst>
          </p:cNvPr>
          <p:cNvSpPr txBox="1"/>
          <p:nvPr/>
        </p:nvSpPr>
        <p:spPr>
          <a:xfrm>
            <a:off x="382306" y="4379488"/>
            <a:ext cx="152195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dirty="0"/>
              <a:t>1,03 kg</a:t>
            </a:r>
          </a:p>
        </p:txBody>
      </p:sp>
      <p:sp>
        <p:nvSpPr>
          <p:cNvPr id="15" name="Tekstvak 14">
            <a:extLst>
              <a:ext uri="{FF2B5EF4-FFF2-40B4-BE49-F238E27FC236}">
                <a16:creationId xmlns:a16="http://schemas.microsoft.com/office/drawing/2014/main" id="{44341CBF-CADD-AFFD-059F-4A869F12C3E1}"/>
              </a:ext>
            </a:extLst>
          </p:cNvPr>
          <p:cNvSpPr txBox="1"/>
          <p:nvPr/>
        </p:nvSpPr>
        <p:spPr>
          <a:xfrm>
            <a:off x="1884108" y="4379488"/>
            <a:ext cx="15160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dirty="0"/>
              <a:t>100 kg</a:t>
            </a:r>
          </a:p>
        </p:txBody>
      </p:sp>
      <p:sp>
        <p:nvSpPr>
          <p:cNvPr id="16" name="Tekstvak 15">
            <a:extLst>
              <a:ext uri="{FF2B5EF4-FFF2-40B4-BE49-F238E27FC236}">
                <a16:creationId xmlns:a16="http://schemas.microsoft.com/office/drawing/2014/main" id="{571BD4CD-06A5-11C3-5435-7762D5807F39}"/>
              </a:ext>
            </a:extLst>
          </p:cNvPr>
          <p:cNvSpPr txBox="1"/>
          <p:nvPr/>
        </p:nvSpPr>
        <p:spPr>
          <a:xfrm>
            <a:off x="1995077" y="3401462"/>
            <a:ext cx="29497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dirty="0"/>
              <a:t>97,087… = 97 </a:t>
            </a:r>
            <a:r>
              <a:rPr lang="nl-NL" sz="3200" dirty="0" err="1"/>
              <a:t>lt</a:t>
            </a:r>
            <a:endParaRPr lang="nl-NL" sz="3200" dirty="0"/>
          </a:p>
        </p:txBody>
      </p:sp>
      <p:pic>
        <p:nvPicPr>
          <p:cNvPr id="18" name="Afbeelding 17">
            <a:extLst>
              <a:ext uri="{FF2B5EF4-FFF2-40B4-BE49-F238E27FC236}">
                <a16:creationId xmlns:a16="http://schemas.microsoft.com/office/drawing/2014/main" id="{396F0CEA-067C-1662-D7C7-261887856C8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4261" y="1143887"/>
            <a:ext cx="5542054" cy="791722"/>
          </a:xfrm>
          <a:prstGeom prst="rect">
            <a:avLst/>
          </a:prstGeom>
        </p:spPr>
      </p:pic>
      <p:pic>
        <p:nvPicPr>
          <p:cNvPr id="20" name="Afbeelding 19">
            <a:extLst>
              <a:ext uri="{FF2B5EF4-FFF2-40B4-BE49-F238E27FC236}">
                <a16:creationId xmlns:a16="http://schemas.microsoft.com/office/drawing/2014/main" id="{FB4C280A-B6B1-DE28-6631-72A7872CCB6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14261" y="1935609"/>
            <a:ext cx="4133850" cy="666750"/>
          </a:xfrm>
          <a:prstGeom prst="rect">
            <a:avLst/>
          </a:prstGeom>
        </p:spPr>
      </p:pic>
      <p:cxnSp>
        <p:nvCxnSpPr>
          <p:cNvPr id="21" name="Rechte verbindingslijn 20">
            <a:extLst>
              <a:ext uri="{FF2B5EF4-FFF2-40B4-BE49-F238E27FC236}">
                <a16:creationId xmlns:a16="http://schemas.microsoft.com/office/drawing/2014/main" id="{8130F477-F112-EB0F-76B5-EEC3EDEC1B49}"/>
              </a:ext>
            </a:extLst>
          </p:cNvPr>
          <p:cNvCxnSpPr/>
          <p:nvPr/>
        </p:nvCxnSpPr>
        <p:spPr>
          <a:xfrm>
            <a:off x="7800421" y="3232951"/>
            <a:ext cx="0" cy="2104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Rechte verbindingslijn 21">
            <a:extLst>
              <a:ext uri="{FF2B5EF4-FFF2-40B4-BE49-F238E27FC236}">
                <a16:creationId xmlns:a16="http://schemas.microsoft.com/office/drawing/2014/main" id="{0DCAF2E9-34DB-8792-D24E-45FF93EFD657}"/>
              </a:ext>
            </a:extLst>
          </p:cNvPr>
          <p:cNvCxnSpPr>
            <a:cxnSpLocks/>
          </p:cNvCxnSpPr>
          <p:nvPr/>
        </p:nvCxnSpPr>
        <p:spPr>
          <a:xfrm flipH="1">
            <a:off x="6792805" y="4179903"/>
            <a:ext cx="201523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kstvak 22">
            <a:extLst>
              <a:ext uri="{FF2B5EF4-FFF2-40B4-BE49-F238E27FC236}">
                <a16:creationId xmlns:a16="http://schemas.microsoft.com/office/drawing/2014/main" id="{E445DB07-B390-BC91-7A2B-2C600E9E5A4B}"/>
              </a:ext>
            </a:extLst>
          </p:cNvPr>
          <p:cNvSpPr txBox="1"/>
          <p:nvPr/>
        </p:nvSpPr>
        <p:spPr>
          <a:xfrm>
            <a:off x="5386716" y="3394081"/>
            <a:ext cx="25055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dirty="0"/>
              <a:t>100 kg = 97 </a:t>
            </a:r>
            <a:r>
              <a:rPr lang="nl-NL" sz="3200" dirty="0" err="1"/>
              <a:t>lt</a:t>
            </a:r>
            <a:endParaRPr lang="nl-NL" sz="3200" dirty="0"/>
          </a:p>
        </p:txBody>
      </p:sp>
      <p:sp>
        <p:nvSpPr>
          <p:cNvPr id="24" name="Tekstvak 23">
            <a:extLst>
              <a:ext uri="{FF2B5EF4-FFF2-40B4-BE49-F238E27FC236}">
                <a16:creationId xmlns:a16="http://schemas.microsoft.com/office/drawing/2014/main" id="{C6A5929C-6179-D26D-E80A-2D28BB7497BE}"/>
              </a:ext>
            </a:extLst>
          </p:cNvPr>
          <p:cNvSpPr txBox="1"/>
          <p:nvPr/>
        </p:nvSpPr>
        <p:spPr>
          <a:xfrm>
            <a:off x="6255706" y="4379488"/>
            <a:ext cx="12459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dirty="0"/>
              <a:t>37,50</a:t>
            </a:r>
          </a:p>
        </p:txBody>
      </p:sp>
      <p:sp>
        <p:nvSpPr>
          <p:cNvPr id="25" name="Tekstvak 24">
            <a:extLst>
              <a:ext uri="{FF2B5EF4-FFF2-40B4-BE49-F238E27FC236}">
                <a16:creationId xmlns:a16="http://schemas.microsoft.com/office/drawing/2014/main" id="{B7638A85-D587-4145-8CF0-251DB9D8EA89}"/>
              </a:ext>
            </a:extLst>
          </p:cNvPr>
          <p:cNvSpPr txBox="1"/>
          <p:nvPr/>
        </p:nvSpPr>
        <p:spPr>
          <a:xfrm>
            <a:off x="8050017" y="3410176"/>
            <a:ext cx="15160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dirty="0"/>
              <a:t>1 </a:t>
            </a:r>
            <a:r>
              <a:rPr lang="nl-NL" sz="3200" dirty="0" err="1"/>
              <a:t>lt</a:t>
            </a:r>
            <a:endParaRPr lang="nl-NL" sz="3200" dirty="0"/>
          </a:p>
        </p:txBody>
      </p:sp>
      <p:sp>
        <p:nvSpPr>
          <p:cNvPr id="26" name="Tekstvak 25">
            <a:extLst>
              <a:ext uri="{FF2B5EF4-FFF2-40B4-BE49-F238E27FC236}">
                <a16:creationId xmlns:a16="http://schemas.microsoft.com/office/drawing/2014/main" id="{6A2E6CE4-9E40-F142-150C-3E8E70A3E6EF}"/>
              </a:ext>
            </a:extLst>
          </p:cNvPr>
          <p:cNvSpPr txBox="1"/>
          <p:nvPr/>
        </p:nvSpPr>
        <p:spPr>
          <a:xfrm>
            <a:off x="7911390" y="4425931"/>
            <a:ext cx="28394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dirty="0"/>
              <a:t>0,38659.. = 0,39</a:t>
            </a:r>
          </a:p>
        </p:txBody>
      </p:sp>
    </p:spTree>
    <p:extLst>
      <p:ext uri="{BB962C8B-B14F-4D97-AF65-F5344CB8AC3E}">
        <p14:creationId xmlns:p14="http://schemas.microsoft.com/office/powerpoint/2010/main" val="2856906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6" grpId="0"/>
      <p:bldP spid="23" grpId="0"/>
      <p:bldP spid="24" grpId="0"/>
      <p:bldP spid="25" grpId="0"/>
      <p:bldP spid="2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>
            <a:extLst>
              <a:ext uri="{FF2B5EF4-FFF2-40B4-BE49-F238E27FC236}">
                <a16:creationId xmlns:a16="http://schemas.microsoft.com/office/drawing/2014/main" id="{C90133CB-344C-F31C-14E9-2F0C4DD10A4C}"/>
              </a:ext>
            </a:extLst>
          </p:cNvPr>
          <p:cNvSpPr txBox="1">
            <a:spLocks/>
          </p:cNvSpPr>
          <p:nvPr/>
        </p:nvSpPr>
        <p:spPr>
          <a:xfrm>
            <a:off x="296779" y="304967"/>
            <a:ext cx="882316" cy="53724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dirty="0"/>
              <a:t>13</a:t>
            </a: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1872609F-BCDB-876A-A44A-88583243D6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8411" y="1133891"/>
            <a:ext cx="6019800" cy="790575"/>
          </a:xfrm>
          <a:prstGeom prst="rect">
            <a:avLst/>
          </a:prstGeom>
        </p:spPr>
      </p:pic>
      <p:pic>
        <p:nvPicPr>
          <p:cNvPr id="8" name="Afbeelding 7">
            <a:extLst>
              <a:ext uri="{FF2B5EF4-FFF2-40B4-BE49-F238E27FC236}">
                <a16:creationId xmlns:a16="http://schemas.microsoft.com/office/drawing/2014/main" id="{3F2EC5DF-AF85-7B70-A6E7-9DC8E07D97E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304967"/>
            <a:ext cx="5734050" cy="4905375"/>
          </a:xfrm>
          <a:prstGeom prst="rect">
            <a:avLst/>
          </a:prstGeom>
        </p:spPr>
      </p:pic>
      <p:sp>
        <p:nvSpPr>
          <p:cNvPr id="9" name="Rechthoek 8">
            <a:extLst>
              <a:ext uri="{FF2B5EF4-FFF2-40B4-BE49-F238E27FC236}">
                <a16:creationId xmlns:a16="http://schemas.microsoft.com/office/drawing/2014/main" id="{D4EB0A5C-BA15-E232-95A8-489C03CA78C0}"/>
              </a:ext>
            </a:extLst>
          </p:cNvPr>
          <p:cNvSpPr/>
          <p:nvPr/>
        </p:nvSpPr>
        <p:spPr>
          <a:xfrm>
            <a:off x="8670062" y="4252403"/>
            <a:ext cx="585926" cy="426128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Rechthoek 9">
            <a:extLst>
              <a:ext uri="{FF2B5EF4-FFF2-40B4-BE49-F238E27FC236}">
                <a16:creationId xmlns:a16="http://schemas.microsoft.com/office/drawing/2014/main" id="{BE73ED0C-2009-9843-3ECF-6EAA2E7F2864}"/>
              </a:ext>
            </a:extLst>
          </p:cNvPr>
          <p:cNvSpPr/>
          <p:nvPr/>
        </p:nvSpPr>
        <p:spPr>
          <a:xfrm>
            <a:off x="8670062" y="4731372"/>
            <a:ext cx="585926" cy="426128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Rechthoek 10">
            <a:extLst>
              <a:ext uri="{FF2B5EF4-FFF2-40B4-BE49-F238E27FC236}">
                <a16:creationId xmlns:a16="http://schemas.microsoft.com/office/drawing/2014/main" id="{F93EE8EB-D227-1375-4D31-C7977B714DC8}"/>
              </a:ext>
            </a:extLst>
          </p:cNvPr>
          <p:cNvSpPr/>
          <p:nvPr/>
        </p:nvSpPr>
        <p:spPr>
          <a:xfrm>
            <a:off x="9957093" y="3826275"/>
            <a:ext cx="1743676" cy="426128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2" name="Tekstvak 11">
            <a:extLst>
              <a:ext uri="{FF2B5EF4-FFF2-40B4-BE49-F238E27FC236}">
                <a16:creationId xmlns:a16="http://schemas.microsoft.com/office/drawing/2014/main" id="{C1736B1E-883A-4DB6-01C4-B5E2CAEE503F}"/>
              </a:ext>
            </a:extLst>
          </p:cNvPr>
          <p:cNvSpPr txBox="1"/>
          <p:nvPr/>
        </p:nvSpPr>
        <p:spPr>
          <a:xfrm>
            <a:off x="737937" y="2461002"/>
            <a:ext cx="22005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dirty="0"/>
              <a:t>2 x 240 ml = </a:t>
            </a:r>
          </a:p>
        </p:txBody>
      </p:sp>
      <p:sp>
        <p:nvSpPr>
          <p:cNvPr id="13" name="Tekstvak 12">
            <a:extLst>
              <a:ext uri="{FF2B5EF4-FFF2-40B4-BE49-F238E27FC236}">
                <a16:creationId xmlns:a16="http://schemas.microsoft.com/office/drawing/2014/main" id="{82FBF5BE-EEBB-DD50-6C65-21B5537864C1}"/>
              </a:ext>
            </a:extLst>
          </p:cNvPr>
          <p:cNvSpPr txBox="1"/>
          <p:nvPr/>
        </p:nvSpPr>
        <p:spPr>
          <a:xfrm>
            <a:off x="3028672" y="2461001"/>
            <a:ext cx="28394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dirty="0"/>
              <a:t>480 ml</a:t>
            </a:r>
          </a:p>
        </p:txBody>
      </p:sp>
    </p:spTree>
    <p:extLst>
      <p:ext uri="{BB962C8B-B14F-4D97-AF65-F5344CB8AC3E}">
        <p14:creationId xmlns:p14="http://schemas.microsoft.com/office/powerpoint/2010/main" val="3658508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/>
      <p:bldP spid="13" grpId="0"/>
    </p:bldLst>
  </p:timing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85</Words>
  <Application>Microsoft Office PowerPoint</Application>
  <PresentationFormat>Breedbeeld</PresentationFormat>
  <Paragraphs>50</Paragraphs>
  <Slides>8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Kantoorthema</vt:lpstr>
      <vt:lpstr>1.2 Lengte</vt:lpstr>
      <vt:lpstr>11</vt:lpstr>
      <vt:lpstr>12</vt:lpstr>
      <vt:lpstr>13</vt:lpstr>
      <vt:lpstr>1.3 Gewicht</vt:lpstr>
      <vt:lpstr>11</vt:lpstr>
      <vt:lpstr>PowerPoint-presentatie</vt:lpstr>
      <vt:lpstr>PowerPoint-presentatie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1.2 Lengte</dc:title>
  <dc:creator>Marcel Soer</dc:creator>
  <cp:lastModifiedBy>Marcel Soer</cp:lastModifiedBy>
  <cp:revision>1</cp:revision>
  <dcterms:created xsi:type="dcterms:W3CDTF">2023-01-25T08:38:20Z</dcterms:created>
  <dcterms:modified xsi:type="dcterms:W3CDTF">2023-01-25T09:39:40Z</dcterms:modified>
</cp:coreProperties>
</file>